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71" r:id="rId2"/>
    <p:sldId id="272" r:id="rId3"/>
    <p:sldId id="273" r:id="rId4"/>
    <p:sldId id="274" r:id="rId5"/>
    <p:sldId id="275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74E43E77-71E7-DA47-88D8-396053ECA0EE}">
          <p14:sldIdLst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zuki Shimizu" initials="KS" lastIdx="5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98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63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19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commentAuthors" Target="commentAuthors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04720-E6DD-564E-A9E4-6973BED6C95B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D9B47-72A5-A34A-A697-B29796339A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3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6D9B47-72A5-A34A-A697-B29796339AD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5683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6D9B47-72A5-A34A-A697-B29796339AD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1095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6D9B47-72A5-A34A-A697-B29796339AD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387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6D9B47-72A5-A34A-A697-B29796339AD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7100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397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556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480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4505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60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908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3021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469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3831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65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611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36C50-4024-0240-9768-AF72A8EA574D}" type="datetimeFigureOut">
              <a:rPr kumimoji="1" lang="ja-JP" altLang="en-US" smtClean="0"/>
              <a:t>2017/2/25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F6DFD-BF53-A34A-91CE-1D366508AF2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21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正方形/長方形 43"/>
          <p:cNvSpPr/>
          <p:nvPr/>
        </p:nvSpPr>
        <p:spPr>
          <a:xfrm rot="16200000">
            <a:off x="604541" y="2031617"/>
            <a:ext cx="4777325" cy="238485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45" name="正方形/長方形 44"/>
          <p:cNvSpPr/>
          <p:nvPr/>
        </p:nvSpPr>
        <p:spPr>
          <a:xfrm rot="16200000">
            <a:off x="7476831" y="3727279"/>
            <a:ext cx="1385998" cy="238485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46" name="正方形/長方形 45"/>
          <p:cNvSpPr/>
          <p:nvPr/>
        </p:nvSpPr>
        <p:spPr>
          <a:xfrm rot="16200000">
            <a:off x="7445381" y="2041062"/>
            <a:ext cx="1399822" cy="238485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Authorization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47" name="正方形/長方形 46"/>
          <p:cNvSpPr/>
          <p:nvPr/>
        </p:nvSpPr>
        <p:spPr>
          <a:xfrm rot="16200000">
            <a:off x="7434694" y="349777"/>
            <a:ext cx="1385998" cy="2384854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Owner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48" name="直線矢印コネクタ 47"/>
          <p:cNvCxnSpPr>
            <a:stCxn id="47" idx="0"/>
          </p:cNvCxnSpPr>
          <p:nvPr/>
        </p:nvCxnSpPr>
        <p:spPr>
          <a:xfrm flipH="1">
            <a:off x="4185631" y="1542204"/>
            <a:ext cx="2749635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/>
          <p:cNvCxnSpPr/>
          <p:nvPr/>
        </p:nvCxnSpPr>
        <p:spPr>
          <a:xfrm>
            <a:off x="4185631" y="2799648"/>
            <a:ext cx="2749635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/>
          <p:cNvCxnSpPr/>
          <p:nvPr/>
        </p:nvCxnSpPr>
        <p:spPr>
          <a:xfrm flipH="1">
            <a:off x="4185631" y="3662652"/>
            <a:ext cx="2767233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/>
          <p:nvPr/>
        </p:nvCxnSpPr>
        <p:spPr>
          <a:xfrm>
            <a:off x="4185631" y="4487612"/>
            <a:ext cx="2758432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/>
          <p:nvPr/>
        </p:nvCxnSpPr>
        <p:spPr>
          <a:xfrm flipH="1">
            <a:off x="4185631" y="5338468"/>
            <a:ext cx="2747815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フローチャート: 書類 54"/>
          <p:cNvSpPr/>
          <p:nvPr/>
        </p:nvSpPr>
        <p:spPr>
          <a:xfrm>
            <a:off x="4723965" y="5072183"/>
            <a:ext cx="1760802" cy="658224"/>
          </a:xfrm>
          <a:prstGeom prst="flowChartDocumen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Resource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角丸四角形 57"/>
          <p:cNvSpPr/>
          <p:nvPr/>
        </p:nvSpPr>
        <p:spPr>
          <a:xfrm>
            <a:off x="4652179" y="2468307"/>
            <a:ext cx="1777692" cy="6520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Authorization</a:t>
            </a:r>
          </a:p>
          <a:p>
            <a:pPr algn="ctr"/>
            <a:r>
              <a:rPr lang="en-US" altLang="ja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Grant</a:t>
            </a:r>
            <a:endParaRPr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角丸四角形 59"/>
          <p:cNvSpPr/>
          <p:nvPr/>
        </p:nvSpPr>
        <p:spPr>
          <a:xfrm>
            <a:off x="4607515" y="1257069"/>
            <a:ext cx="1777692" cy="65200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Authorization</a:t>
            </a:r>
          </a:p>
          <a:p>
            <a:pPr algn="ctr"/>
            <a:r>
              <a:rPr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Grant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角丸四角形 62"/>
          <p:cNvSpPr/>
          <p:nvPr/>
        </p:nvSpPr>
        <p:spPr>
          <a:xfrm>
            <a:off x="4652179" y="3391251"/>
            <a:ext cx="1777692" cy="65200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Access</a:t>
            </a:r>
          </a:p>
          <a:p>
            <a:pPr algn="ctr"/>
            <a:r>
              <a:rPr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Token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角丸四角形 68"/>
          <p:cNvSpPr/>
          <p:nvPr/>
        </p:nvSpPr>
        <p:spPr>
          <a:xfrm>
            <a:off x="4652179" y="4187503"/>
            <a:ext cx="1777692" cy="65200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Access</a:t>
            </a:r>
          </a:p>
          <a:p>
            <a:pPr algn="ctr"/>
            <a:r>
              <a:rPr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Token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1" name="正方形/長方形 70"/>
          <p:cNvSpPr/>
          <p:nvPr/>
        </p:nvSpPr>
        <p:spPr>
          <a:xfrm rot="16200000">
            <a:off x="6269577" y="2918137"/>
            <a:ext cx="3730096" cy="2741256"/>
          </a:xfrm>
          <a:prstGeom prst="rect">
            <a:avLst/>
          </a:prstGeom>
          <a:noFill/>
          <a:ln>
            <a:solidFill>
              <a:schemeClr val="accent3"/>
            </a:solidFill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b" anchorCtr="1"/>
          <a:lstStyle/>
          <a:p>
            <a:pPr algn="ctr"/>
            <a:r>
              <a:rPr kumimoji="1" lang="en-US" altLang="ja-JP" b="1" dirty="0" smtClean="0">
                <a:solidFill>
                  <a:schemeClr val="bg2">
                    <a:lumMod val="90000"/>
                  </a:schemeClr>
                </a:solidFill>
              </a:rPr>
              <a:t>Service Provider</a:t>
            </a:r>
            <a:endParaRPr kumimoji="1" lang="ja-JP" altLang="en-US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24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正方形/長方形 115"/>
          <p:cNvSpPr/>
          <p:nvPr/>
        </p:nvSpPr>
        <p:spPr>
          <a:xfrm rot="16200000">
            <a:off x="6121400" y="1137355"/>
            <a:ext cx="6756402" cy="4684888"/>
          </a:xfrm>
          <a:prstGeom prst="rect">
            <a:avLst/>
          </a:prstGeom>
          <a:noFill/>
          <a:ln>
            <a:solidFill>
              <a:schemeClr val="accent3"/>
            </a:solidFill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b" anchorCtr="1"/>
          <a:lstStyle/>
          <a:p>
            <a:pPr algn="ctr"/>
            <a:r>
              <a:rPr kumimoji="1" lang="en-US" altLang="ja-JP" b="1" dirty="0" smtClean="0">
                <a:solidFill>
                  <a:schemeClr val="bg2">
                    <a:lumMod val="90000"/>
                  </a:schemeClr>
                </a:solidFill>
              </a:rPr>
              <a:t>Service Provider</a:t>
            </a:r>
            <a:endParaRPr kumimoji="1" lang="ja-JP" altLang="en-US" b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13" name="正方形/長方形 112"/>
          <p:cNvSpPr/>
          <p:nvPr/>
        </p:nvSpPr>
        <p:spPr>
          <a:xfrm rot="16200000">
            <a:off x="7490047" y="3034919"/>
            <a:ext cx="1837959" cy="499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44" name="正方形/長方形 43"/>
          <p:cNvSpPr/>
          <p:nvPr/>
        </p:nvSpPr>
        <p:spPr>
          <a:xfrm rot="16200000">
            <a:off x="5318905" y="-93508"/>
            <a:ext cx="950785" cy="153140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45" name="正方形/長方形 44"/>
          <p:cNvSpPr/>
          <p:nvPr/>
        </p:nvSpPr>
        <p:spPr>
          <a:xfrm rot="16200000">
            <a:off x="10401883" y="-157104"/>
            <a:ext cx="950787" cy="165859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46" name="正方形/長方形 45"/>
          <p:cNvSpPr/>
          <p:nvPr/>
        </p:nvSpPr>
        <p:spPr>
          <a:xfrm rot="16200000">
            <a:off x="7892144" y="-386488"/>
            <a:ext cx="950787" cy="211736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Authorization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47" name="正方形/長方形 46"/>
          <p:cNvSpPr/>
          <p:nvPr/>
        </p:nvSpPr>
        <p:spPr>
          <a:xfrm rot="16200000">
            <a:off x="869928" y="-93505"/>
            <a:ext cx="950782" cy="153140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Owner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0" name="角丸四角形 19"/>
          <p:cNvSpPr/>
          <p:nvPr/>
        </p:nvSpPr>
        <p:spPr>
          <a:xfrm>
            <a:off x="2834610" y="196807"/>
            <a:ext cx="1251025" cy="66366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User</a:t>
            </a:r>
          </a:p>
          <a:p>
            <a:pPr algn="ctr"/>
            <a:r>
              <a:rPr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Agent</a:t>
            </a:r>
            <a:endParaRPr kumimoji="1" lang="ja-JP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フローチャート: 磁気ディスク 20"/>
          <p:cNvSpPr/>
          <p:nvPr/>
        </p:nvSpPr>
        <p:spPr>
          <a:xfrm>
            <a:off x="3024478" y="971149"/>
            <a:ext cx="914400" cy="173737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角丸四角形 21"/>
          <p:cNvSpPr/>
          <p:nvPr/>
        </p:nvSpPr>
        <p:spPr>
          <a:xfrm rot="5400000">
            <a:off x="3444175" y="880079"/>
            <a:ext cx="82419" cy="4571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1286933" y="1144886"/>
            <a:ext cx="0" cy="556071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/>
          <p:cNvCxnSpPr/>
          <p:nvPr/>
        </p:nvCxnSpPr>
        <p:spPr>
          <a:xfrm>
            <a:off x="3508244" y="1144886"/>
            <a:ext cx="0" cy="556071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/>
          <p:nvPr/>
        </p:nvCxnSpPr>
        <p:spPr>
          <a:xfrm>
            <a:off x="5805533" y="1144886"/>
            <a:ext cx="0" cy="556071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/>
          <p:cNvCxnSpPr/>
          <p:nvPr/>
        </p:nvCxnSpPr>
        <p:spPr>
          <a:xfrm>
            <a:off x="8418911" y="1144886"/>
            <a:ext cx="0" cy="556071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/>
          <p:nvPr/>
        </p:nvCxnSpPr>
        <p:spPr>
          <a:xfrm>
            <a:off x="10896822" y="1144886"/>
            <a:ext cx="0" cy="5560714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 rot="16200000">
            <a:off x="1055135" y="1404380"/>
            <a:ext cx="463595" cy="272355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31" name="正方形/長方形 30"/>
          <p:cNvSpPr/>
          <p:nvPr/>
        </p:nvSpPr>
        <p:spPr>
          <a:xfrm rot="16200000">
            <a:off x="3276446" y="2113510"/>
            <a:ext cx="463595" cy="27235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32" name="正方形/長方形 31"/>
          <p:cNvSpPr/>
          <p:nvPr/>
        </p:nvSpPr>
        <p:spPr>
          <a:xfrm rot="16200000">
            <a:off x="5544342" y="1691021"/>
            <a:ext cx="499912" cy="272357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lang="en-US" altLang="ja-JP" sz="2400" b="1" dirty="0" smtClean="0">
              <a:solidFill>
                <a:schemeClr val="bg1"/>
              </a:solidFill>
            </a:endParaRPr>
          </a:p>
        </p:txBody>
      </p:sp>
      <p:sp>
        <p:nvSpPr>
          <p:cNvPr id="33" name="正方形/長方形 32"/>
          <p:cNvSpPr/>
          <p:nvPr/>
        </p:nvSpPr>
        <p:spPr>
          <a:xfrm rot="16200000">
            <a:off x="8189995" y="2640882"/>
            <a:ext cx="452099" cy="27182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34" name="正方形/長方形 33"/>
          <p:cNvSpPr/>
          <p:nvPr/>
        </p:nvSpPr>
        <p:spPr>
          <a:xfrm rot="16200000">
            <a:off x="10639579" y="5323836"/>
            <a:ext cx="475394" cy="27183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5" name="直線コネクタ 4"/>
          <p:cNvCxnSpPr>
            <a:stCxn id="30" idx="2"/>
          </p:cNvCxnSpPr>
          <p:nvPr/>
        </p:nvCxnSpPr>
        <p:spPr>
          <a:xfrm>
            <a:off x="1423110" y="1540557"/>
            <a:ext cx="4266054" cy="1608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/>
          <p:cNvCxnSpPr/>
          <p:nvPr/>
        </p:nvCxnSpPr>
        <p:spPr>
          <a:xfrm flipV="1">
            <a:off x="3644233" y="1953274"/>
            <a:ext cx="1981248" cy="19180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コネクタ 52"/>
          <p:cNvCxnSpPr/>
          <p:nvPr/>
        </p:nvCxnSpPr>
        <p:spPr>
          <a:xfrm>
            <a:off x="3684283" y="2348985"/>
            <a:ext cx="4581168" cy="291980"/>
          </a:xfrm>
          <a:prstGeom prst="line">
            <a:avLst/>
          </a:prstGeom>
          <a:ln w="38100">
            <a:solidFill>
              <a:srgbClr val="C000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/>
          <p:nvPr/>
        </p:nvCxnSpPr>
        <p:spPr>
          <a:xfrm flipV="1">
            <a:off x="1434079" y="2902813"/>
            <a:ext cx="6804212" cy="206363"/>
          </a:xfrm>
          <a:prstGeom prst="line">
            <a:avLst/>
          </a:prstGeom>
          <a:ln w="38100">
            <a:solidFill>
              <a:srgbClr val="C00000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正方形/長方形 55"/>
          <p:cNvSpPr/>
          <p:nvPr/>
        </p:nvSpPr>
        <p:spPr>
          <a:xfrm rot="16200000">
            <a:off x="989701" y="3160186"/>
            <a:ext cx="587041" cy="272355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57" name="直線コネクタ 56"/>
          <p:cNvCxnSpPr/>
          <p:nvPr/>
        </p:nvCxnSpPr>
        <p:spPr>
          <a:xfrm>
            <a:off x="1465729" y="3443111"/>
            <a:ext cx="6814401" cy="25005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正方形/長方形 58"/>
          <p:cNvSpPr/>
          <p:nvPr/>
        </p:nvSpPr>
        <p:spPr>
          <a:xfrm rot="16200000">
            <a:off x="8194610" y="3680020"/>
            <a:ext cx="452099" cy="27182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62" name="正方形/長方形 61"/>
          <p:cNvSpPr/>
          <p:nvPr/>
        </p:nvSpPr>
        <p:spPr>
          <a:xfrm rot="16200000">
            <a:off x="4801268" y="5103021"/>
            <a:ext cx="2007113" cy="272357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lang="en-US" altLang="ja-JP" sz="2400" b="1" dirty="0" smtClean="0">
              <a:solidFill>
                <a:schemeClr val="bg1"/>
              </a:solidFill>
            </a:endParaRPr>
          </a:p>
        </p:txBody>
      </p:sp>
      <p:sp>
        <p:nvSpPr>
          <p:cNvPr id="64" name="正方形/長方形 63"/>
          <p:cNvSpPr/>
          <p:nvPr/>
        </p:nvSpPr>
        <p:spPr>
          <a:xfrm rot="16200000">
            <a:off x="3276445" y="3996403"/>
            <a:ext cx="463595" cy="27235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65" name="直線コネクタ 64"/>
          <p:cNvCxnSpPr/>
          <p:nvPr/>
        </p:nvCxnSpPr>
        <p:spPr>
          <a:xfrm flipV="1">
            <a:off x="3684283" y="3896385"/>
            <a:ext cx="4581168" cy="13452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/>
          <p:nvPr/>
        </p:nvCxnSpPr>
        <p:spPr>
          <a:xfrm>
            <a:off x="3672875" y="4262137"/>
            <a:ext cx="1973191" cy="102241"/>
          </a:xfrm>
          <a:prstGeom prst="line">
            <a:avLst/>
          </a:prstGeom>
          <a:ln w="38100">
            <a:solidFill>
              <a:srgbClr val="C00000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正方形/長方形 66"/>
          <p:cNvSpPr/>
          <p:nvPr/>
        </p:nvSpPr>
        <p:spPr>
          <a:xfrm rot="16200000">
            <a:off x="8189994" y="4610741"/>
            <a:ext cx="452099" cy="27182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68" name="直線コネクタ 67"/>
          <p:cNvCxnSpPr/>
          <p:nvPr/>
        </p:nvCxnSpPr>
        <p:spPr>
          <a:xfrm>
            <a:off x="5941003" y="4530178"/>
            <a:ext cx="2297288" cy="111073"/>
          </a:xfrm>
          <a:prstGeom prst="line">
            <a:avLst/>
          </a:prstGeom>
          <a:ln w="38100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/>
          <p:cNvCxnSpPr/>
          <p:nvPr/>
        </p:nvCxnSpPr>
        <p:spPr>
          <a:xfrm flipV="1">
            <a:off x="5930477" y="4845986"/>
            <a:ext cx="2307814" cy="124551"/>
          </a:xfrm>
          <a:prstGeom prst="line">
            <a:avLst/>
          </a:prstGeom>
          <a:ln w="38100">
            <a:solidFill>
              <a:schemeClr val="accent5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コネクタ 77"/>
          <p:cNvCxnSpPr/>
          <p:nvPr/>
        </p:nvCxnSpPr>
        <p:spPr>
          <a:xfrm>
            <a:off x="5984329" y="5183118"/>
            <a:ext cx="4757031" cy="198659"/>
          </a:xfrm>
          <a:prstGeom prst="line">
            <a:avLst/>
          </a:prstGeom>
          <a:ln w="38100">
            <a:solidFill>
              <a:schemeClr val="accent5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コネクタ 78"/>
          <p:cNvCxnSpPr/>
          <p:nvPr/>
        </p:nvCxnSpPr>
        <p:spPr>
          <a:xfrm flipV="1">
            <a:off x="5980004" y="5572899"/>
            <a:ext cx="4738023" cy="218302"/>
          </a:xfrm>
          <a:prstGeom prst="line">
            <a:avLst/>
          </a:prstGeom>
          <a:ln w="38100">
            <a:solidFill>
              <a:schemeClr val="accent5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正方形/長方形 81"/>
          <p:cNvSpPr/>
          <p:nvPr/>
        </p:nvSpPr>
        <p:spPr>
          <a:xfrm rot="16200000">
            <a:off x="1051424" y="6163024"/>
            <a:ext cx="463595" cy="272355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83" name="直線コネクタ 82"/>
          <p:cNvCxnSpPr/>
          <p:nvPr/>
        </p:nvCxnSpPr>
        <p:spPr>
          <a:xfrm flipV="1">
            <a:off x="1409827" y="6014241"/>
            <a:ext cx="4245404" cy="177366"/>
          </a:xfrm>
          <a:prstGeom prst="line">
            <a:avLst/>
          </a:prstGeom>
          <a:ln w="38100">
            <a:solidFill>
              <a:srgbClr val="C00000"/>
            </a:solidFill>
            <a:prstDash val="solid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角丸四角形 84"/>
          <p:cNvSpPr/>
          <p:nvPr/>
        </p:nvSpPr>
        <p:spPr>
          <a:xfrm>
            <a:off x="4046414" y="3826316"/>
            <a:ext cx="1343320" cy="63612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Authorization</a:t>
            </a:r>
          </a:p>
          <a:p>
            <a:pPr algn="ctr"/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Code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6" name="角丸四角形 85"/>
          <p:cNvSpPr/>
          <p:nvPr/>
        </p:nvSpPr>
        <p:spPr>
          <a:xfrm>
            <a:off x="6491953" y="4203451"/>
            <a:ext cx="1343320" cy="49531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Authorization</a:t>
            </a:r>
          </a:p>
          <a:p>
            <a:pPr algn="ctr"/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Code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8" name="角丸四角形 87"/>
          <p:cNvSpPr/>
          <p:nvPr/>
        </p:nvSpPr>
        <p:spPr>
          <a:xfrm>
            <a:off x="6481000" y="4785725"/>
            <a:ext cx="1365227" cy="65200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Access</a:t>
            </a:r>
          </a:p>
          <a:p>
            <a:pPr algn="ctr"/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Token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9" name="フローチャート: 書類 88"/>
          <p:cNvSpPr/>
          <p:nvPr/>
        </p:nvSpPr>
        <p:spPr>
          <a:xfrm>
            <a:off x="7869112" y="5514572"/>
            <a:ext cx="1365692" cy="658224"/>
          </a:xfrm>
          <a:prstGeom prst="flowChartDocumen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smtClean="0">
                <a:solidFill>
                  <a:schemeClr val="bg1"/>
                </a:solidFill>
              </a:rPr>
              <a:t>Resource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99" name="フローチャート: 書類 98"/>
          <p:cNvSpPr/>
          <p:nvPr/>
        </p:nvSpPr>
        <p:spPr>
          <a:xfrm>
            <a:off x="4148022" y="2688250"/>
            <a:ext cx="1365692" cy="658224"/>
          </a:xfrm>
          <a:prstGeom prst="flowChartDocumen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>
                <a:solidFill>
                  <a:schemeClr val="bg1"/>
                </a:solidFill>
              </a:rPr>
              <a:t>Authorization</a:t>
            </a:r>
          </a:p>
          <a:p>
            <a:pPr algn="ctr"/>
            <a:r>
              <a:rPr kumimoji="1" lang="en-US" altLang="ja-JP" sz="1400" dirty="0" smtClean="0">
                <a:solidFill>
                  <a:schemeClr val="bg1"/>
                </a:solidFill>
              </a:rPr>
              <a:t>Screen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100" name="フローチャート: 書類 99"/>
          <p:cNvSpPr/>
          <p:nvPr/>
        </p:nvSpPr>
        <p:spPr>
          <a:xfrm>
            <a:off x="2834610" y="5799754"/>
            <a:ext cx="1365692" cy="658224"/>
          </a:xfrm>
          <a:prstGeom prst="flowChartDocumen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solidFill>
                  <a:schemeClr val="bg1"/>
                </a:solidFill>
              </a:rPr>
              <a:t>Any</a:t>
            </a:r>
          </a:p>
          <a:p>
            <a:pPr algn="ctr"/>
            <a:r>
              <a:rPr kumimoji="1" lang="en-US" altLang="ja-JP" sz="1400" dirty="0" smtClean="0">
                <a:solidFill>
                  <a:schemeClr val="bg1"/>
                </a:solidFill>
              </a:rPr>
              <a:t>Screen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101" name="テキスト ボックス 100"/>
          <p:cNvSpPr txBox="1"/>
          <p:nvPr/>
        </p:nvSpPr>
        <p:spPr>
          <a:xfrm>
            <a:off x="3562437" y="2369458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rgbClr val="C00000"/>
                </a:solidFill>
              </a:rPr>
              <a:t>(2) redirect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102" name="テキスト ボックス 101"/>
          <p:cNvSpPr txBox="1"/>
          <p:nvPr/>
        </p:nvSpPr>
        <p:spPr>
          <a:xfrm>
            <a:off x="3473330" y="4431825"/>
            <a:ext cx="1112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smtClean="0">
                <a:solidFill>
                  <a:srgbClr val="C00000"/>
                </a:solidFill>
              </a:rPr>
              <a:t>(4) redirect</a:t>
            </a:r>
            <a:endParaRPr kumimoji="1" lang="ja-JP" altLang="en-US" sz="1400" dirty="0">
              <a:solidFill>
                <a:srgbClr val="C00000"/>
              </a:solidFill>
            </a:endParaRPr>
          </a:p>
        </p:txBody>
      </p:sp>
      <p:sp>
        <p:nvSpPr>
          <p:cNvPr id="103" name="テキスト ボックス 102"/>
          <p:cNvSpPr txBox="1"/>
          <p:nvPr/>
        </p:nvSpPr>
        <p:spPr>
          <a:xfrm>
            <a:off x="1396018" y="1278184"/>
            <a:ext cx="1850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(1) View any Screen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5" name="テキスト ボックス 104"/>
          <p:cNvSpPr txBox="1"/>
          <p:nvPr/>
        </p:nvSpPr>
        <p:spPr>
          <a:xfrm>
            <a:off x="1498010" y="3176740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(3) Authorize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7" name="テキスト ボックス 106"/>
          <p:cNvSpPr txBox="1"/>
          <p:nvPr/>
        </p:nvSpPr>
        <p:spPr>
          <a:xfrm>
            <a:off x="5960996" y="4235366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accent5"/>
                </a:solidFill>
              </a:rPr>
              <a:t>(5)</a:t>
            </a:r>
            <a:endParaRPr kumimoji="1" lang="ja-JP" altLang="en-US" sz="1400" dirty="0">
              <a:solidFill>
                <a:schemeClr val="accent5"/>
              </a:solidFill>
            </a:endParaRPr>
          </a:p>
        </p:txBody>
      </p:sp>
      <p:sp>
        <p:nvSpPr>
          <p:cNvPr id="108" name="テキスト ボックス 107"/>
          <p:cNvSpPr txBox="1"/>
          <p:nvPr/>
        </p:nvSpPr>
        <p:spPr>
          <a:xfrm>
            <a:off x="5989699" y="5198141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accent5"/>
                </a:solidFill>
              </a:rPr>
              <a:t>(6)</a:t>
            </a:r>
            <a:endParaRPr kumimoji="1" lang="ja-JP" altLang="en-US" sz="1400" dirty="0">
              <a:solidFill>
                <a:schemeClr val="accent5"/>
              </a:solidFill>
            </a:endParaRPr>
          </a:p>
        </p:txBody>
      </p:sp>
      <p:sp>
        <p:nvSpPr>
          <p:cNvPr id="109" name="フローチャート: 書類 108"/>
          <p:cNvSpPr/>
          <p:nvPr/>
        </p:nvSpPr>
        <p:spPr>
          <a:xfrm>
            <a:off x="3246204" y="6299481"/>
            <a:ext cx="987021" cy="406574"/>
          </a:xfrm>
          <a:prstGeom prst="flowChartDocumen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smtClean="0">
                <a:solidFill>
                  <a:schemeClr val="bg1"/>
                </a:solidFill>
              </a:rPr>
              <a:t>Resource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112" name="四角形吹き出し 111"/>
          <p:cNvSpPr/>
          <p:nvPr/>
        </p:nvSpPr>
        <p:spPr>
          <a:xfrm>
            <a:off x="8797359" y="2761065"/>
            <a:ext cx="1742914" cy="612648"/>
          </a:xfrm>
          <a:prstGeom prst="wedgeRectCallout">
            <a:avLst>
              <a:gd name="adj1" fmla="val -55809"/>
              <a:gd name="adj2" fmla="val 18276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Authorization</a:t>
            </a:r>
          </a:p>
          <a:p>
            <a:pPr algn="ctr"/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Endpoints</a:t>
            </a:r>
            <a:endParaRPr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4" name="四角形吹き出し 113"/>
          <p:cNvSpPr/>
          <p:nvPr/>
        </p:nvSpPr>
        <p:spPr>
          <a:xfrm>
            <a:off x="8704457" y="4334927"/>
            <a:ext cx="1742914" cy="612648"/>
          </a:xfrm>
          <a:prstGeom prst="wedgeRectCallout">
            <a:avLst>
              <a:gd name="adj1" fmla="val -56456"/>
              <a:gd name="adj2" fmla="val 14591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Token</a:t>
            </a:r>
            <a:endParaRPr lang="en-US" altLang="ja-JP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Endpoint</a:t>
            </a:r>
            <a:endParaRPr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5" name="四角形吹き出し 114"/>
          <p:cNvSpPr/>
          <p:nvPr/>
        </p:nvSpPr>
        <p:spPr>
          <a:xfrm>
            <a:off x="11139590" y="5153427"/>
            <a:ext cx="946727" cy="612648"/>
          </a:xfrm>
          <a:prstGeom prst="wedgeRectCallout">
            <a:avLst>
              <a:gd name="adj1" fmla="val -65215"/>
              <a:gd name="adj2" fmla="val 10905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REST</a:t>
            </a:r>
          </a:p>
          <a:p>
            <a:pPr algn="ctr"/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APIs</a:t>
            </a:r>
            <a:endParaRPr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18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正方形/長方形 46"/>
          <p:cNvSpPr/>
          <p:nvPr/>
        </p:nvSpPr>
        <p:spPr>
          <a:xfrm rot="16200000">
            <a:off x="3243855" y="210230"/>
            <a:ext cx="1084848" cy="151273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Owner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角丸四角形 1"/>
          <p:cNvSpPr/>
          <p:nvPr/>
        </p:nvSpPr>
        <p:spPr>
          <a:xfrm>
            <a:off x="2310237" y="3704163"/>
            <a:ext cx="2891404" cy="2263331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ja-JP" sz="2000" b="1" dirty="0" smtClean="0">
                <a:solidFill>
                  <a:schemeClr val="bg1"/>
                </a:solidFill>
              </a:rPr>
              <a:t>Spring Boot </a:t>
            </a:r>
          </a:p>
          <a:p>
            <a:pPr algn="ctr"/>
            <a:r>
              <a:rPr kumimoji="1" lang="en-US" altLang="ja-JP" sz="2000" b="1" dirty="0" smtClean="0">
                <a:solidFill>
                  <a:schemeClr val="bg1"/>
                </a:solidFill>
              </a:rPr>
              <a:t>Application</a:t>
            </a:r>
            <a:endParaRPr kumimoji="1" lang="ja-JP" alt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正方形/長方形 17"/>
          <p:cNvSpPr/>
          <p:nvPr/>
        </p:nvSpPr>
        <p:spPr>
          <a:xfrm rot="16200000">
            <a:off x="3256171" y="3332064"/>
            <a:ext cx="1074571" cy="238485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9" name="角丸四角形 18"/>
          <p:cNvSpPr/>
          <p:nvPr/>
        </p:nvSpPr>
        <p:spPr>
          <a:xfrm>
            <a:off x="6153091" y="1055223"/>
            <a:ext cx="3397955" cy="525305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ja-JP" sz="2000" b="1" dirty="0" smtClean="0"/>
              <a:t>Spring Boot </a:t>
            </a:r>
          </a:p>
          <a:p>
            <a:pPr algn="ctr"/>
            <a:r>
              <a:rPr kumimoji="1" lang="en-US" altLang="ja-JP" sz="2000" b="1" dirty="0" smtClean="0"/>
              <a:t>Application</a:t>
            </a:r>
            <a:endParaRPr kumimoji="1" lang="ja-JP" altLang="en-US" sz="2000" b="1" dirty="0"/>
          </a:p>
        </p:txBody>
      </p:sp>
      <p:sp>
        <p:nvSpPr>
          <p:cNvPr id="20" name="正方形/長方形 19"/>
          <p:cNvSpPr/>
          <p:nvPr/>
        </p:nvSpPr>
        <p:spPr>
          <a:xfrm rot="16200000">
            <a:off x="7199166" y="3340017"/>
            <a:ext cx="1385998" cy="238485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1" name="正方形/長方形 20"/>
          <p:cNvSpPr/>
          <p:nvPr/>
        </p:nvSpPr>
        <p:spPr>
          <a:xfrm rot="16200000">
            <a:off x="7167716" y="1499422"/>
            <a:ext cx="1399822" cy="238485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Authorization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2" name="正方形/長方形 21"/>
          <p:cNvSpPr/>
          <p:nvPr/>
        </p:nvSpPr>
        <p:spPr>
          <a:xfrm rot="16200000">
            <a:off x="5842784" y="2013613"/>
            <a:ext cx="4028351" cy="2741256"/>
          </a:xfrm>
          <a:prstGeom prst="rect">
            <a:avLst/>
          </a:prstGeom>
          <a:noFill/>
          <a:ln>
            <a:solidFill>
              <a:schemeClr val="accent3"/>
            </a:solidFill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t" anchorCtr="0"/>
          <a:lstStyle/>
          <a:p>
            <a:pPr algn="ctr"/>
            <a:r>
              <a:rPr kumimoji="1" lang="en-US" altLang="ja-JP" b="1" dirty="0" smtClean="0">
                <a:solidFill>
                  <a:schemeClr val="bg2"/>
                </a:solidFill>
              </a:rPr>
              <a:t>Service Provider</a:t>
            </a:r>
            <a:endParaRPr kumimoji="1" lang="ja-JP" altLang="en-US" b="1" dirty="0">
              <a:solidFill>
                <a:schemeClr val="bg2"/>
              </a:solidFill>
            </a:endParaRPr>
          </a:p>
        </p:txBody>
      </p:sp>
      <p:sp>
        <p:nvSpPr>
          <p:cNvPr id="23" name="角丸四角形 22"/>
          <p:cNvSpPr/>
          <p:nvPr/>
        </p:nvSpPr>
        <p:spPr>
          <a:xfrm>
            <a:off x="2988901" y="2037767"/>
            <a:ext cx="1625198" cy="86216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User</a:t>
            </a:r>
          </a:p>
          <a:p>
            <a:pPr algn="ctr"/>
            <a:r>
              <a:rPr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Agent</a:t>
            </a:r>
            <a:endParaRPr kumimoji="1" lang="ja-JP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フローチャート: 磁気ディスク 23"/>
          <p:cNvSpPr/>
          <p:nvPr/>
        </p:nvSpPr>
        <p:spPr>
          <a:xfrm>
            <a:off x="3351058" y="3010605"/>
            <a:ext cx="914400" cy="173737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角丸四角形 24"/>
          <p:cNvSpPr/>
          <p:nvPr/>
        </p:nvSpPr>
        <p:spPr>
          <a:xfrm rot="5400000">
            <a:off x="3770755" y="2919535"/>
            <a:ext cx="82419" cy="4571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矢印コネクタ 25"/>
          <p:cNvCxnSpPr>
            <a:stCxn id="18" idx="2"/>
          </p:cNvCxnSpPr>
          <p:nvPr/>
        </p:nvCxnSpPr>
        <p:spPr>
          <a:xfrm flipV="1">
            <a:off x="4985884" y="2835163"/>
            <a:ext cx="1713854" cy="1689328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/>
          <p:cNvCxnSpPr>
            <a:stCxn id="18" idx="2"/>
            <a:endCxn id="20" idx="0"/>
          </p:cNvCxnSpPr>
          <p:nvPr/>
        </p:nvCxnSpPr>
        <p:spPr>
          <a:xfrm>
            <a:off x="4985884" y="4524491"/>
            <a:ext cx="1713854" cy="7953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/>
          <p:cNvCxnSpPr>
            <a:stCxn id="23" idx="1"/>
            <a:endCxn id="18" idx="0"/>
          </p:cNvCxnSpPr>
          <p:nvPr/>
        </p:nvCxnSpPr>
        <p:spPr>
          <a:xfrm rot="10800000" flipV="1">
            <a:off x="2601031" y="2468847"/>
            <a:ext cx="387871" cy="2055644"/>
          </a:xfrm>
          <a:prstGeom prst="curvedConnector3">
            <a:avLst>
              <a:gd name="adj1" fmla="val 316117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3"/>
          </p:cNvCxnSpPr>
          <p:nvPr/>
        </p:nvCxnSpPr>
        <p:spPr>
          <a:xfrm>
            <a:off x="4614099" y="2468847"/>
            <a:ext cx="2061101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/>
          <p:cNvCxnSpPr>
            <a:stCxn id="47" idx="1"/>
            <a:endCxn id="23" idx="0"/>
          </p:cNvCxnSpPr>
          <p:nvPr/>
        </p:nvCxnSpPr>
        <p:spPr>
          <a:xfrm>
            <a:off x="3786280" y="1509019"/>
            <a:ext cx="15220" cy="528748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2125779" y="3309406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</a:t>
            </a:r>
            <a:r>
              <a:rPr kumimoji="1"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//localhost: 18080/client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6058089" y="694738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http://localhost</a:t>
            </a:r>
            <a:r>
              <a:rPr kumimoji="1"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:18081/provider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スマイル 27"/>
          <p:cNvSpPr/>
          <p:nvPr/>
        </p:nvSpPr>
        <p:spPr>
          <a:xfrm>
            <a:off x="4182684" y="124725"/>
            <a:ext cx="562691" cy="522495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上下矢印 69"/>
          <p:cNvSpPr/>
          <p:nvPr/>
        </p:nvSpPr>
        <p:spPr>
          <a:xfrm>
            <a:off x="8668405" y="2691849"/>
            <a:ext cx="765847" cy="2093258"/>
          </a:xfrm>
          <a:prstGeom prst="up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Authentication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角丸四角形吹き出し 71"/>
          <p:cNvSpPr/>
          <p:nvPr/>
        </p:nvSpPr>
        <p:spPr>
          <a:xfrm>
            <a:off x="9551046" y="2541628"/>
            <a:ext cx="2205525" cy="1196850"/>
          </a:xfrm>
          <a:prstGeom prst="wedgeRoundRectCallout">
            <a:avLst>
              <a:gd name="adj1" fmla="val -65011"/>
              <a:gd name="adj2" fmla="val 3834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アクセストークンに紐づく</a:t>
            </a:r>
            <a:r>
              <a:rPr lang="ja-JP" altLang="en-US"/>
              <a:t>認証</a:t>
            </a:r>
            <a:r>
              <a:rPr lang="ja-JP" altLang="en-US" smtClean="0"/>
              <a:t>情報はメモリ連携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626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正方形/長方形 46"/>
          <p:cNvSpPr/>
          <p:nvPr/>
        </p:nvSpPr>
        <p:spPr>
          <a:xfrm rot="16200000">
            <a:off x="2931080" y="120161"/>
            <a:ext cx="1084848" cy="151273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Owner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角丸四角形 1"/>
          <p:cNvSpPr/>
          <p:nvPr/>
        </p:nvSpPr>
        <p:spPr>
          <a:xfrm>
            <a:off x="2008555" y="3611563"/>
            <a:ext cx="2891404" cy="2263331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ja-JP" sz="2000" b="1" dirty="0" smtClean="0">
                <a:solidFill>
                  <a:schemeClr val="bg1"/>
                </a:solidFill>
              </a:rPr>
              <a:t>Spring Boot </a:t>
            </a:r>
          </a:p>
          <a:p>
            <a:pPr algn="ctr"/>
            <a:r>
              <a:rPr kumimoji="1" lang="en-US" altLang="ja-JP" sz="2000" b="1" dirty="0" smtClean="0">
                <a:solidFill>
                  <a:schemeClr val="bg1"/>
                </a:solidFill>
              </a:rPr>
              <a:t>Application</a:t>
            </a:r>
            <a:endParaRPr kumimoji="1" lang="ja-JP" alt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正方形/長方形 17"/>
          <p:cNvSpPr/>
          <p:nvPr/>
        </p:nvSpPr>
        <p:spPr>
          <a:xfrm rot="16200000">
            <a:off x="2954489" y="3239464"/>
            <a:ext cx="1074571" cy="238485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19" name="角丸四角形 18"/>
          <p:cNvSpPr/>
          <p:nvPr/>
        </p:nvSpPr>
        <p:spPr>
          <a:xfrm>
            <a:off x="5851409" y="914397"/>
            <a:ext cx="3397955" cy="261786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2000" b="1" dirty="0" smtClean="0"/>
              <a:t>Spring Boot </a:t>
            </a:r>
          </a:p>
          <a:p>
            <a:pPr algn="ctr"/>
            <a:r>
              <a:rPr kumimoji="1" lang="en-US" altLang="ja-JP" sz="2000" b="1" dirty="0" smtClean="0"/>
              <a:t>Application</a:t>
            </a:r>
            <a:endParaRPr kumimoji="1" lang="ja-JP" altLang="en-US" sz="2000" b="1" dirty="0"/>
          </a:p>
        </p:txBody>
      </p:sp>
      <p:sp>
        <p:nvSpPr>
          <p:cNvPr id="21" name="正方形/長方形 20"/>
          <p:cNvSpPr/>
          <p:nvPr/>
        </p:nvSpPr>
        <p:spPr>
          <a:xfrm rot="16200000">
            <a:off x="6866034" y="1340640"/>
            <a:ext cx="1399822" cy="238485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Authorization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22" name="正方形/長方形 21"/>
          <p:cNvSpPr/>
          <p:nvPr/>
        </p:nvSpPr>
        <p:spPr>
          <a:xfrm rot="16200000">
            <a:off x="4131619" y="1489945"/>
            <a:ext cx="6757063" cy="3872153"/>
          </a:xfrm>
          <a:prstGeom prst="rect">
            <a:avLst/>
          </a:prstGeom>
          <a:noFill/>
          <a:ln>
            <a:solidFill>
              <a:schemeClr val="accent3"/>
            </a:solidFill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t" anchorCtr="0"/>
          <a:lstStyle/>
          <a:p>
            <a:pPr algn="ctr"/>
            <a:r>
              <a:rPr kumimoji="1" lang="en-US" altLang="ja-JP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Service Provider</a:t>
            </a:r>
            <a:endParaRPr kumimoji="1" lang="ja-JP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角丸四角形 22"/>
          <p:cNvSpPr/>
          <p:nvPr/>
        </p:nvSpPr>
        <p:spPr>
          <a:xfrm>
            <a:off x="2661452" y="1935182"/>
            <a:ext cx="1625198" cy="86216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User</a:t>
            </a:r>
          </a:p>
          <a:p>
            <a:pPr algn="ctr"/>
            <a:r>
              <a:rPr lang="en-US" altLang="ja-JP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Agent</a:t>
            </a:r>
            <a:endParaRPr kumimoji="1" lang="ja-JP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フローチャート: 磁気ディスク 23"/>
          <p:cNvSpPr/>
          <p:nvPr/>
        </p:nvSpPr>
        <p:spPr>
          <a:xfrm>
            <a:off x="3023609" y="2908020"/>
            <a:ext cx="914400" cy="173737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角丸四角形 24"/>
          <p:cNvSpPr/>
          <p:nvPr/>
        </p:nvSpPr>
        <p:spPr>
          <a:xfrm rot="5400000">
            <a:off x="3443306" y="2816950"/>
            <a:ext cx="82419" cy="4571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矢印コネクタ 25"/>
          <p:cNvCxnSpPr>
            <a:stCxn id="18" idx="2"/>
          </p:cNvCxnSpPr>
          <p:nvPr/>
        </p:nvCxnSpPr>
        <p:spPr>
          <a:xfrm flipV="1">
            <a:off x="4684202" y="2636321"/>
            <a:ext cx="1713854" cy="179556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/>
          <p:cNvCxnSpPr>
            <a:stCxn id="23" idx="1"/>
            <a:endCxn id="18" idx="0"/>
          </p:cNvCxnSpPr>
          <p:nvPr/>
        </p:nvCxnSpPr>
        <p:spPr>
          <a:xfrm rot="10800000" flipV="1">
            <a:off x="2299348" y="2366261"/>
            <a:ext cx="362104" cy="2065629"/>
          </a:xfrm>
          <a:prstGeom prst="curvedConnector3">
            <a:avLst>
              <a:gd name="adj1" fmla="val 309096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3"/>
          </p:cNvCxnSpPr>
          <p:nvPr/>
        </p:nvCxnSpPr>
        <p:spPr>
          <a:xfrm flipV="1">
            <a:off x="4286650" y="2366261"/>
            <a:ext cx="2111406" cy="1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/>
          <p:cNvCxnSpPr>
            <a:stCxn id="47" idx="1"/>
            <a:endCxn id="23" idx="0"/>
          </p:cNvCxnSpPr>
          <p:nvPr/>
        </p:nvCxnSpPr>
        <p:spPr>
          <a:xfrm>
            <a:off x="3473505" y="1418951"/>
            <a:ext cx="546" cy="516231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1824829" y="3256432"/>
            <a:ext cx="327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http://localhost:18080/client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5771843" y="566039"/>
            <a:ext cx="3554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http://localhost:18081/provider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スマイル 27"/>
          <p:cNvSpPr/>
          <p:nvPr/>
        </p:nvSpPr>
        <p:spPr>
          <a:xfrm>
            <a:off x="3869909" y="34656"/>
            <a:ext cx="562691" cy="522495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角丸四角形 26"/>
          <p:cNvSpPr/>
          <p:nvPr/>
        </p:nvSpPr>
        <p:spPr>
          <a:xfrm>
            <a:off x="5851409" y="4011632"/>
            <a:ext cx="3397955" cy="266229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ja-JP" sz="2000" b="1" dirty="0" smtClean="0"/>
              <a:t>Spring Boot </a:t>
            </a:r>
          </a:p>
          <a:p>
            <a:pPr algn="ctr"/>
            <a:r>
              <a:rPr kumimoji="1" lang="en-US" altLang="ja-JP" sz="2000" b="1" dirty="0" smtClean="0"/>
              <a:t>Application</a:t>
            </a:r>
            <a:endParaRPr kumimoji="1" lang="ja-JP" altLang="en-US" sz="2000" b="1" dirty="0"/>
          </a:p>
        </p:txBody>
      </p:sp>
      <p:sp>
        <p:nvSpPr>
          <p:cNvPr id="29" name="正方形/長方形 28"/>
          <p:cNvSpPr/>
          <p:nvPr/>
        </p:nvSpPr>
        <p:spPr>
          <a:xfrm rot="16200000">
            <a:off x="6897484" y="3853925"/>
            <a:ext cx="1385998" cy="238485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2400" b="1" dirty="0" smtClean="0">
                <a:solidFill>
                  <a:schemeClr val="bg1"/>
                </a:solidFill>
              </a:rPr>
              <a:t>Resource</a:t>
            </a:r>
          </a:p>
          <a:p>
            <a:pPr algn="ctr"/>
            <a:r>
              <a:rPr kumimoji="1" lang="en-US" altLang="ja-JP" sz="2400" b="1" dirty="0" smtClean="0">
                <a:solidFill>
                  <a:schemeClr val="bg1"/>
                </a:solidFill>
              </a:rPr>
              <a:t>Server</a:t>
            </a:r>
            <a:endParaRPr kumimoji="1"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5717403" y="3686937"/>
            <a:ext cx="3611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</a:t>
            </a:r>
            <a:r>
              <a:rPr kumimoji="1"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://localhost:18082/resource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直線矢印コネクタ 33"/>
          <p:cNvCxnSpPr>
            <a:stCxn id="18" idx="2"/>
            <a:endCxn id="29" idx="0"/>
          </p:cNvCxnSpPr>
          <p:nvPr/>
        </p:nvCxnSpPr>
        <p:spPr>
          <a:xfrm>
            <a:off x="4684202" y="4431890"/>
            <a:ext cx="1713854" cy="61446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上下矢印 12"/>
          <p:cNvSpPr/>
          <p:nvPr/>
        </p:nvSpPr>
        <p:spPr>
          <a:xfrm>
            <a:off x="9030164" y="2797342"/>
            <a:ext cx="765847" cy="2067525"/>
          </a:xfrm>
          <a:prstGeom prst="up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ja-JP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Authentication</a:t>
            </a:r>
            <a:endParaRPr kumimoji="1" lang="ja-JP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4" name="角丸四角形吹き出し 83"/>
          <p:cNvSpPr/>
          <p:nvPr/>
        </p:nvSpPr>
        <p:spPr>
          <a:xfrm>
            <a:off x="9851398" y="2470196"/>
            <a:ext cx="1755597" cy="1606103"/>
          </a:xfrm>
          <a:prstGeom prst="wedgeRoundRectCallout">
            <a:avLst>
              <a:gd name="adj1" fmla="val -65011"/>
              <a:gd name="adj2" fmla="val 3834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 smtClean="0"/>
              <a:t>アクセストークンに紐づく認証情報の連携方法の選択がポイント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797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60" y="153425"/>
            <a:ext cx="7897091" cy="2658819"/>
          </a:xfrm>
          <a:prstGeom prst="rect">
            <a:avLst/>
          </a:prstGeom>
          <a:ln>
            <a:solidFill>
              <a:schemeClr val="accent3"/>
            </a:solidFill>
          </a:ln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200" y="3140443"/>
            <a:ext cx="7906765" cy="3331614"/>
          </a:xfrm>
          <a:prstGeom prst="rect">
            <a:avLst/>
          </a:prstGeom>
          <a:ln>
            <a:solidFill>
              <a:schemeClr val="accent3"/>
            </a:solidFill>
          </a:ln>
        </p:spPr>
      </p:pic>
      <p:cxnSp>
        <p:nvCxnSpPr>
          <p:cNvPr id="9" name="カギ線コネクタ 8"/>
          <p:cNvCxnSpPr>
            <a:endCxn id="7" idx="1"/>
          </p:cNvCxnSpPr>
          <p:nvPr/>
        </p:nvCxnSpPr>
        <p:spPr>
          <a:xfrm rot="16200000" flipH="1">
            <a:off x="1545404" y="2943454"/>
            <a:ext cx="2407430" cy="1318161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カギ線コネクタ 10"/>
          <p:cNvCxnSpPr>
            <a:endCxn id="6" idx="1"/>
          </p:cNvCxnSpPr>
          <p:nvPr/>
        </p:nvCxnSpPr>
        <p:spPr>
          <a:xfrm rot="10800000">
            <a:off x="1021260" y="1482835"/>
            <a:ext cx="783772" cy="250968"/>
          </a:xfrm>
          <a:prstGeom prst="bentConnector3">
            <a:avLst>
              <a:gd name="adj1" fmla="val 157955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カギ線コネクタ 16"/>
          <p:cNvCxnSpPr/>
          <p:nvPr/>
        </p:nvCxnSpPr>
        <p:spPr>
          <a:xfrm rot="16200000" flipV="1">
            <a:off x="812335" y="3448678"/>
            <a:ext cx="3339182" cy="2066314"/>
          </a:xfrm>
          <a:prstGeom prst="bentConnector3">
            <a:avLst>
              <a:gd name="adj1" fmla="val -5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カギ線コネクタ 25"/>
          <p:cNvCxnSpPr>
            <a:endCxn id="6" idx="3"/>
          </p:cNvCxnSpPr>
          <p:nvPr/>
        </p:nvCxnSpPr>
        <p:spPr>
          <a:xfrm rot="5400000" flipH="1" flipV="1">
            <a:off x="5255011" y="1987343"/>
            <a:ext cx="4167848" cy="3158832"/>
          </a:xfrm>
          <a:prstGeom prst="bentConnector4">
            <a:avLst>
              <a:gd name="adj1" fmla="val -424"/>
              <a:gd name="adj2" fmla="val 124154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/>
          <p:cNvCxnSpPr>
            <a:endCxn id="7" idx="2"/>
          </p:cNvCxnSpPr>
          <p:nvPr/>
        </p:nvCxnSpPr>
        <p:spPr>
          <a:xfrm>
            <a:off x="5082627" y="5738001"/>
            <a:ext cx="2278956" cy="734056"/>
          </a:xfrm>
          <a:prstGeom prst="bentConnector4">
            <a:avLst>
              <a:gd name="adj1" fmla="val 1075"/>
              <a:gd name="adj2" fmla="val 171586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/>
          <p:cNvSpPr txBox="1"/>
          <p:nvPr/>
        </p:nvSpPr>
        <p:spPr>
          <a:xfrm>
            <a:off x="942295" y="-19311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/tasks</a:t>
            </a:r>
            <a:endParaRPr kumimoji="1" lang="ja-JP" altLang="en-US" dirty="0"/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3288855" y="2842252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/tasks/{id}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801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8100">
          <a:solidFill>
            <a:schemeClr val="tx1">
              <a:lumMod val="50000"/>
              <a:lumOff val="50000"/>
            </a:schemeClr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2519E39-8104-7D45-8468-468E2A9726AF}">
  <we:reference id="wa104380169" version="1.1.0.0" store="ja-JP" storeType="OMEX"/>
  <we:alternateReferences>
    <we:reference id="WA104380169" version="1.1.0.0" store="WA10438016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10558</TotalTime>
  <Words>158</Words>
  <Application>Microsoft Macintosh PowerPoint</Application>
  <PresentationFormat>ワイド画面</PresentationFormat>
  <Paragraphs>96</Paragraphs>
  <Slides>5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Yu Gothic</vt:lpstr>
      <vt:lpstr>Yu Gothic Light</vt:lpstr>
      <vt:lpstr>Arial</vt:lpstr>
      <vt:lpstr>ホワイト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Kazuki Shimizu</dc:creator>
  <cp:lastModifiedBy>Kazuki Shimizu</cp:lastModifiedBy>
  <cp:revision>156</cp:revision>
  <dcterms:created xsi:type="dcterms:W3CDTF">2016-04-29T23:59:28Z</dcterms:created>
  <dcterms:modified xsi:type="dcterms:W3CDTF">2017-02-28T23:39:04Z</dcterms:modified>
</cp:coreProperties>
</file>

<file path=docProps/thumbnail.jpeg>
</file>